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8" r:id="rId2"/>
    <p:sldId id="281" r:id="rId3"/>
    <p:sldId id="267" r:id="rId4"/>
    <p:sldId id="266" r:id="rId5"/>
    <p:sldId id="260" r:id="rId6"/>
    <p:sldId id="268" r:id="rId7"/>
    <p:sldId id="269" r:id="rId8"/>
    <p:sldId id="270" r:id="rId9"/>
    <p:sldId id="276" r:id="rId10"/>
    <p:sldId id="272" r:id="rId11"/>
    <p:sldId id="280" r:id="rId12"/>
    <p:sldId id="277" r:id="rId13"/>
    <p:sldId id="278" r:id="rId14"/>
    <p:sldId id="279" r:id="rId15"/>
    <p:sldId id="283" r:id="rId16"/>
    <p:sldId id="282" r:id="rId17"/>
  </p:sldIdLst>
  <p:sldSz cx="12192000" cy="6858000"/>
  <p:notesSz cx="6858000" cy="9144000"/>
  <p:embeddedFontLst>
    <p:embeddedFont>
      <p:font typeface="나눔고딕 ExtraBold" panose="020B0600000101010101" charset="-127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0FDA9E-9A96-E86D-60CC-35726C104917}" v="15" dt="2020-05-21T10:41:03.950"/>
    <p1510:client id="{42930BDB-6D68-9F7C-2951-A606D2F9F1E6}" v="103" dt="2020-05-21T10:38:19.668"/>
    <p1510:client id="{55410BD2-8FDF-B443-3A10-2865B4009158}" v="359" dt="2020-05-21T10:35:26.173"/>
    <p1510:client id="{5D0F9A56-401B-5F5B-B6B8-2D1578774FDB}" v="20" dt="2020-05-21T11:18:50.294"/>
    <p1510:client id="{680D5883-0006-5BD6-4858-E09454A3DF26}" v="65" dt="2020-05-22T03:19:34.344"/>
    <p1510:client id="{A2DBD56E-10D6-E167-5109-ADFACA7D3EEB}" v="1" dt="2020-05-21T06:04:23.737"/>
    <p1510:client id="{C22EE011-BD1D-3914-FD7E-2AB57271B6F4}" v="726" dt="2020-05-22T04:23:36.266"/>
    <p1510:client id="{D9C1AD9A-876C-DED5-0BF8-18854F8BC2D8}" v="1" dt="2020-05-21T09:09:36.5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603C6-8860-4008-9240-2705E0B617CD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FB72F-9C7A-4457-9BE5-26FB75380F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574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그룹</a:t>
            </a: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FB72F-9C7A-4457-9BE5-26FB75380F5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532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DFB72F-9C7A-4457-9BE5-26FB75380F5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2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공백 검사</a:t>
            </a:r>
            <a:r>
              <a:rPr lang="en-US" altLang="ko-KR" dirty="0"/>
              <a:t>, </a:t>
            </a:r>
            <a:r>
              <a:rPr lang="ko-KR" altLang="en-US" dirty="0"/>
              <a:t>재확인 검사</a:t>
            </a:r>
            <a:r>
              <a:rPr lang="en-US" altLang="ko-KR" dirty="0"/>
              <a:t>, </a:t>
            </a:r>
            <a:r>
              <a:rPr lang="ko-KR" altLang="en-US" dirty="0"/>
              <a:t>길이 검사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FB72F-9C7A-4457-9BE5-26FB75380F5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165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관리자의 신고 게시물 삭제 기능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FB72F-9C7A-4457-9BE5-26FB75380F5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4083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176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313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399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6951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290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813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049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023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046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434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463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7CB58-10F9-45BF-9FB1-B7784E5CD96C}" type="datetimeFigureOut">
              <a:rPr lang="ko-KR" altLang="en-US" smtClean="0"/>
              <a:t>2020-05-22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679A5-CD3F-49BB-89B4-DB7C6CF7B2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666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680408" y="2573506"/>
            <a:ext cx="68311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spc="-300" dirty="0">
                <a:solidFill>
                  <a:srgbClr val="FFC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중간 발표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291083" y="4498026"/>
            <a:ext cx="3609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32181891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박지윤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32142180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백지훈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32182609 </a:t>
            </a:r>
            <a:r>
              <a:rPr lang="ko-KR" altLang="en-US" sz="2400" dirty="0" err="1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양혜은</a:t>
            </a:r>
            <a:endParaRPr lang="en-US" altLang="ko-KR" sz="24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9260" y="266697"/>
            <a:ext cx="24737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2020-1</a:t>
            </a:r>
            <a:r>
              <a:rPr lang="ko-KR" altLang="en-US" sz="16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학기</a:t>
            </a:r>
            <a:endParaRPr lang="en-US" altLang="ko-KR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16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문제해결을 위한 자바활용 </a:t>
            </a:r>
            <a:endParaRPr lang="en-US" altLang="ko-KR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260431" y="962637"/>
            <a:ext cx="2299889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539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/>
                <a:ea typeface="나눔고딕 ExtraBold"/>
              </a:rPr>
              <a:t>03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진행 상황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3464" y="1310797"/>
            <a:ext cx="4671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2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회원가입</a:t>
            </a:r>
            <a:r>
              <a:rPr lang="en-US" altLang="ko-KR" sz="2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/ </a:t>
            </a:r>
            <a:r>
              <a:rPr lang="ko-KR" altLang="en-US" sz="2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로그인 기능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95" y="2145121"/>
            <a:ext cx="3238500" cy="30003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1095" y="2145121"/>
            <a:ext cx="2533650" cy="18859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7431253" y="2687986"/>
            <a:ext cx="41787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User DB</a:t>
            </a:r>
            <a:r>
              <a:rPr lang="ko-KR" altLang="en-US" sz="20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운영하여 회원정보 관리</a:t>
            </a:r>
          </a:p>
        </p:txBody>
      </p:sp>
      <p:pic>
        <p:nvPicPr>
          <p:cNvPr id="2" name="그림 2" descr="스크린샷, 화면, 쥐고있는, 방이(가) 표시된 사진&#10;&#10;매우 높은 신뢰도로 생성된 설명">
            <a:extLst>
              <a:ext uri="{FF2B5EF4-FFF2-40B4-BE49-F238E27FC236}">
                <a16:creationId xmlns:a16="http://schemas.microsoft.com/office/drawing/2014/main" id="{14EB5784-D243-4AE2-ADCF-6EED852A5B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1095" y="4491233"/>
            <a:ext cx="4686300" cy="157388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5577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8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83E8045C-5BA5-414D-BBE9-4B877E5CF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7157" y="2214516"/>
            <a:ext cx="3505764" cy="888447"/>
          </a:xfrm>
          <a:ln>
            <a:solidFill>
              <a:schemeClr val="tx1"/>
            </a:solidFill>
          </a:ln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EA388F04-B244-4B7D-94EF-52F904AC46FE}"/>
              </a:ext>
            </a:extLst>
          </p:cNvPr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9092EB-A30B-4A9B-909C-B89FCA014297}"/>
              </a:ext>
            </a:extLst>
          </p:cNvPr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/>
                <a:ea typeface="나눔고딕 ExtraBold"/>
              </a:rPr>
              <a:t>03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6B644A-2DEF-400A-A1DD-D4DE07F6B11E}"/>
              </a:ext>
            </a:extLst>
          </p:cNvPr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진행 상황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5E5A69-9227-4C58-946C-9C19662437D6}"/>
              </a:ext>
            </a:extLst>
          </p:cNvPr>
          <p:cNvSpPr txBox="1"/>
          <p:nvPr/>
        </p:nvSpPr>
        <p:spPr>
          <a:xfrm>
            <a:off x="193464" y="1310797"/>
            <a:ext cx="467148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dirty="0">
                <a:latin typeface="나눔고딕 ExtraBold"/>
                <a:ea typeface="나눔고딕 ExtraBold"/>
              </a:rPr>
              <a:t>3. </a:t>
            </a:r>
            <a:r>
              <a:rPr lang="ko-KR" sz="2400" dirty="0">
                <a:latin typeface="나눔고딕 ExtraBold"/>
                <a:ea typeface="나눔고딕 ExtraBold"/>
              </a:rPr>
              <a:t>마이페이지 </a:t>
            </a:r>
          </a:p>
        </p:txBody>
      </p:sp>
      <p:pic>
        <p:nvPicPr>
          <p:cNvPr id="19" name="그림 19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3E73D163-09CE-4246-9C48-C383F25EC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57" y="3751150"/>
            <a:ext cx="3500486" cy="19956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그림 20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545C237D-EE66-4A62-8AC5-470762087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4950" y="3745120"/>
            <a:ext cx="1952625" cy="7715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그림 21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D0ED2FE0-BB27-49C8-B798-EDA0A4D7DA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4882" y="3751150"/>
            <a:ext cx="3500485" cy="19956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오른쪽 화살표 1"/>
          <p:cNvSpPr/>
          <p:nvPr/>
        </p:nvSpPr>
        <p:spPr>
          <a:xfrm>
            <a:off x="4165419" y="4002374"/>
            <a:ext cx="631754" cy="374754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화살표 11"/>
          <p:cNvSpPr/>
          <p:nvPr/>
        </p:nvSpPr>
        <p:spPr>
          <a:xfrm>
            <a:off x="6885351" y="4002374"/>
            <a:ext cx="631754" cy="374754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3022F3-19CD-4E1D-A499-FEC104F7A0B1}"/>
              </a:ext>
            </a:extLst>
          </p:cNvPr>
          <p:cNvSpPr txBox="1"/>
          <p:nvPr/>
        </p:nvSpPr>
        <p:spPr>
          <a:xfrm>
            <a:off x="4858264" y="2582560"/>
            <a:ext cx="567792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2000" dirty="0" err="1">
                <a:latin typeface="나눔고딕 ExtraBold"/>
                <a:ea typeface="나눔고딕 ExtraBold"/>
              </a:rPr>
              <a:t>마이페이지에서</a:t>
            </a:r>
            <a:r>
              <a:rPr lang="ko-KR" altLang="en-US" sz="2000" dirty="0">
                <a:latin typeface="나눔고딕 ExtraBold"/>
                <a:ea typeface="나눔고딕 ExtraBold"/>
              </a:rPr>
              <a:t> 보유 금액 확인 및 금액 충전 가능</a:t>
            </a:r>
          </a:p>
        </p:txBody>
      </p:sp>
    </p:spTree>
    <p:extLst>
      <p:ext uri="{BB962C8B-B14F-4D97-AF65-F5344CB8AC3E}">
        <p14:creationId xmlns:p14="http://schemas.microsoft.com/office/powerpoint/2010/main" val="3063426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/>
                <a:ea typeface="나눔고딕 ExtraBold"/>
              </a:rPr>
              <a:t>03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진행 상황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3464" y="1310797"/>
            <a:ext cx="467148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>
                <a:latin typeface="나눔고딕 ExtraBold" panose="020D0904000000000000" pitchFamily="50" charset="-127"/>
                <a:ea typeface="나눔고딕 ExtraBold"/>
              </a:rPr>
              <a:t>4. </a:t>
            </a:r>
            <a:r>
              <a:rPr lang="ko-KR" altLang="en-US" sz="2400">
                <a:latin typeface="나눔고딕 ExtraBold" panose="020D0904000000000000" pitchFamily="50" charset="-127"/>
                <a:ea typeface="나눔고딕 ExtraBold"/>
              </a:rPr>
              <a:t>프로젝트 개설 신청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10856" b="62902"/>
          <a:stretch/>
        </p:blipFill>
        <p:spPr>
          <a:xfrm>
            <a:off x="303637" y="2834705"/>
            <a:ext cx="5137794" cy="200276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1094" y="747457"/>
            <a:ext cx="6420300" cy="56043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70281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/>
                <a:ea typeface="나눔고딕 ExtraBold"/>
              </a:rPr>
              <a:t>03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진행 상황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3464" y="1310797"/>
            <a:ext cx="467148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>
                <a:latin typeface="나눔고딕 ExtraBold" panose="020D0904000000000000" pitchFamily="50" charset="-127"/>
                <a:ea typeface="나눔고딕 ExtraBold"/>
              </a:rPr>
              <a:t>5. </a:t>
            </a:r>
            <a:r>
              <a:rPr lang="ko-KR" altLang="en-US" sz="2400">
                <a:latin typeface="나눔고딕 ExtraBold" panose="020D0904000000000000" pitchFamily="50" charset="-127"/>
                <a:ea typeface="나눔고딕 ExtraBold"/>
              </a:rPr>
              <a:t>프로젝트 페이지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13" y="5562396"/>
            <a:ext cx="10433538" cy="1093839"/>
          </a:xfrm>
          <a:prstGeom prst="rect">
            <a:avLst/>
          </a:prstGeom>
          <a:ln>
            <a:noFill/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348" y="457485"/>
            <a:ext cx="4602303" cy="48479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689113" y="2525667"/>
            <a:ext cx="4748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</a:t>
            </a:r>
            <a:r>
              <a:rPr lang="en-US" altLang="ko-KR" sz="20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DB</a:t>
            </a:r>
            <a:r>
              <a:rPr lang="ko-KR" altLang="en-US" sz="20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운영하여 프로젝트 관리</a:t>
            </a:r>
            <a:endParaRPr lang="en-US" altLang="ko-KR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113" y="3678983"/>
            <a:ext cx="5017986" cy="11699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직사각형 1"/>
          <p:cNvSpPr/>
          <p:nvPr/>
        </p:nvSpPr>
        <p:spPr>
          <a:xfrm>
            <a:off x="629587" y="4564505"/>
            <a:ext cx="712033" cy="3372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810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/>
                <a:ea typeface="나눔고딕 ExtraBold"/>
              </a:rPr>
              <a:t>03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진행 상황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3464" y="1310797"/>
            <a:ext cx="467148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>
                <a:latin typeface="나눔고딕 ExtraBold" panose="020D0904000000000000" pitchFamily="50" charset="-127"/>
                <a:ea typeface="나눔고딕 ExtraBold"/>
              </a:rPr>
              <a:t>6. </a:t>
            </a:r>
            <a:r>
              <a:rPr lang="ko-KR" altLang="en-US" sz="2400">
                <a:latin typeface="나눔고딕 ExtraBold" panose="020D0904000000000000" pitchFamily="50" charset="-127"/>
                <a:ea typeface="나눔고딕 ExtraBold"/>
              </a:rPr>
              <a:t>후원하기 기능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753" y="547402"/>
            <a:ext cx="6628105" cy="23717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753" y="3273070"/>
            <a:ext cx="6625701" cy="29403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335369" y="2919127"/>
            <a:ext cx="3597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후원 후에 프로젝트 페이지에서 업데이트 된 내용 확인 가능</a:t>
            </a:r>
          </a:p>
        </p:txBody>
      </p:sp>
    </p:spTree>
    <p:extLst>
      <p:ext uri="{BB962C8B-B14F-4D97-AF65-F5344CB8AC3E}">
        <p14:creationId xmlns:p14="http://schemas.microsoft.com/office/powerpoint/2010/main" val="4228246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/>
                <a:ea typeface="나눔고딕 ExtraBold"/>
              </a:rPr>
              <a:t>04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/>
                <a:ea typeface="나눔고딕 ExtraBold"/>
              </a:rPr>
              <a:t>개발 예정 기능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BB4D6-3366-4BAD-AF4C-D678C0145670}"/>
              </a:ext>
            </a:extLst>
          </p:cNvPr>
          <p:cNvSpPr txBox="1"/>
          <p:nvPr/>
        </p:nvSpPr>
        <p:spPr>
          <a:xfrm>
            <a:off x="550913" y="1434698"/>
            <a:ext cx="8837473" cy="45397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800" dirty="0" err="1">
                <a:latin typeface="나눔고딕 ExtraBold"/>
                <a:ea typeface="나눔고딕 ExtraBold"/>
              </a:rPr>
              <a:t>신청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받은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프로젝트에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대해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관리자의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승인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이후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게시</a:t>
            </a:r>
            <a:endParaRPr lang="en-US" altLang="ko-KR" sz="2800" dirty="0">
              <a:latin typeface="나눔고딕 ExtraBold"/>
              <a:ea typeface="나눔고딕 ExtraBold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800" dirty="0">
              <a:latin typeface="나눔고딕 ExtraBold"/>
              <a:ea typeface="나눔고딕 ExtraBold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나눔고딕 ExtraBold"/>
                <a:ea typeface="나눔고딕 ExtraBold"/>
              </a:rPr>
              <a:t>2.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프로젝트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페이지에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댓글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달기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기능</a:t>
            </a:r>
            <a:endParaRPr lang="en-US" altLang="ko-KR" sz="2800" dirty="0">
              <a:latin typeface="나눔고딕 ExtraBold" panose="020D0904000000000000" pitchFamily="50" charset="-127"/>
              <a:ea typeface="나눔고딕 ExtraBold"/>
            </a:endParaRPr>
          </a:p>
          <a:p>
            <a:pPr>
              <a:lnSpc>
                <a:spcPct val="150000"/>
              </a:lnSpc>
            </a:pPr>
            <a:endParaRPr lang="en-US" altLang="ko-KR" sz="2800" dirty="0">
              <a:latin typeface="나눔고딕 ExtraBold"/>
              <a:ea typeface="나눔고딕 ExtraBold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나눔고딕 ExtraBold"/>
                <a:ea typeface="나눔고딕 ExtraBold"/>
              </a:rPr>
              <a:t>3.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프로젝트들을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카테고리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별로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분류하여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보여주기</a:t>
            </a:r>
            <a:endParaRPr lang="en-US" altLang="ko-KR" sz="2800" dirty="0">
              <a:latin typeface="나눔고딕 ExtraBold"/>
              <a:ea typeface="나눔고딕 ExtraBold"/>
            </a:endParaRPr>
          </a:p>
          <a:p>
            <a:pPr>
              <a:lnSpc>
                <a:spcPct val="150000"/>
              </a:lnSpc>
            </a:pPr>
            <a:endParaRPr lang="en-US" altLang="ko-KR" sz="2800" dirty="0">
              <a:latin typeface="나눔고딕 ExtraBold"/>
              <a:ea typeface="나눔고딕 ExtraBold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나눔고딕 ExtraBold"/>
                <a:ea typeface="나눔고딕 ExtraBold"/>
              </a:rPr>
              <a:t>4.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프로젝트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검색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기능</a:t>
            </a:r>
            <a:r>
              <a:rPr lang="en-US" altLang="ko-KR" sz="2800" dirty="0">
                <a:latin typeface="나눔고딕 ExtraBold"/>
                <a:ea typeface="나눔고딕 ExtraBold"/>
              </a:rPr>
              <a:t> </a:t>
            </a:r>
            <a:endParaRPr lang="en-US" altLang="ko-KR" sz="2800" dirty="0">
              <a:latin typeface="나눔고딕 ExtraBold" panose="020D0904000000000000" pitchFamily="50" charset="-127"/>
              <a:ea typeface="나눔고딕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58404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021387" y="2865168"/>
            <a:ext cx="61935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spc="-300">
                <a:solidFill>
                  <a:srgbClr val="FFC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감사합니다 </a:t>
            </a:r>
            <a:r>
              <a:rPr lang="en-US" altLang="ko-KR" sz="4400" spc="-300">
                <a:solidFill>
                  <a:srgbClr val="FFC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sym typeface="Wingdings" panose="05000000000000000000" pitchFamily="2" charset="2"/>
              </a:rPr>
              <a:t></a:t>
            </a:r>
            <a:endParaRPr lang="ko-KR" altLang="en-US" sz="4400" spc="-300">
              <a:solidFill>
                <a:srgbClr val="FFC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9260" y="266697"/>
            <a:ext cx="24737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2020-1</a:t>
            </a:r>
            <a:r>
              <a:rPr lang="ko-KR" altLang="en-US" sz="16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학기</a:t>
            </a:r>
            <a:endParaRPr lang="en-US" altLang="ko-KR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16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문제해결을 위한 자바활용 </a:t>
            </a:r>
            <a:endParaRPr lang="en-US" altLang="ko-KR" sz="160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260431" y="962637"/>
            <a:ext cx="2299889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819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66794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/>
              </a:rPr>
              <a:t>00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/>
              </a:rPr>
              <a:t>목차</a:t>
            </a:r>
            <a:endParaRPr lang="ko-KR" altLang="en-US" sz="3200" spc="-15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219" y="1889030"/>
            <a:ext cx="8868803" cy="51244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800"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lt"/>
              </a:rPr>
              <a:t>1. </a:t>
            </a:r>
            <a:r>
              <a:rPr lang="ko-KR" sz="2800"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lt"/>
              </a:rPr>
              <a:t>프로젝트 주제 선정</a:t>
            </a:r>
            <a:endParaRPr lang="en-US" altLang="ko-KR" sz="2800"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altLang="ko-KR" sz="2800"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800"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lt"/>
              </a:rPr>
              <a:t>2. </a:t>
            </a:r>
            <a:r>
              <a:rPr lang="ko-KR" sz="2800">
                <a:latin typeface="나눔고딕 ExtraBold" panose="020D0904000000000000" pitchFamily="50" charset="-127"/>
                <a:ea typeface="나눔고딕 ExtraBold" panose="020D0904000000000000" pitchFamily="50" charset="-127"/>
                <a:cs typeface="+mn-lt"/>
              </a:rPr>
              <a:t>기존 사이트 보완점</a:t>
            </a:r>
            <a:endParaRPr lang="en-US" altLang="ko-KR" sz="2800">
              <a:solidFill>
                <a:srgbClr val="00000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altLang="ko-KR" sz="2800"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800">
                <a:latin typeface="나눔고딕 ExtraBold"/>
                <a:ea typeface="나눔고딕 ExtraBold"/>
                <a:cs typeface="+mn-lt"/>
              </a:rPr>
              <a:t>3. </a:t>
            </a:r>
            <a:r>
              <a:rPr lang="en-US" altLang="ko-KR" sz="2800" err="1">
                <a:latin typeface="나눔고딕 ExtraBold"/>
                <a:ea typeface="나눔고딕 ExtraBold"/>
                <a:cs typeface="+mn-lt"/>
              </a:rPr>
              <a:t>진행</a:t>
            </a:r>
            <a:r>
              <a:rPr lang="en-US" altLang="ko-KR" sz="2800">
                <a:latin typeface="나눔고딕 ExtraBold"/>
                <a:ea typeface="나눔고딕 ExtraBold"/>
                <a:cs typeface="+mn-lt"/>
              </a:rPr>
              <a:t> </a:t>
            </a:r>
            <a:r>
              <a:rPr lang="en-US" altLang="ko-KR" sz="2800" err="1">
                <a:latin typeface="나눔고딕 ExtraBold"/>
                <a:ea typeface="나눔고딕 ExtraBold"/>
                <a:cs typeface="+mn-lt"/>
              </a:rPr>
              <a:t>상황</a:t>
            </a:r>
            <a:endParaRPr lang="en-US" altLang="ko-KR" sz="2800" err="1"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altLang="ko-KR" sz="2800"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ko-KR" sz="2800">
                <a:latin typeface="나눔고딕 ExtraBold"/>
                <a:ea typeface="나눔고딕 ExtraBold"/>
                <a:cs typeface="+mn-lt"/>
              </a:rPr>
              <a:t>4. </a:t>
            </a:r>
            <a:r>
              <a:rPr lang="en-US" altLang="ko-KR" sz="2800" err="1">
                <a:latin typeface="나눔고딕 ExtraBold"/>
                <a:ea typeface="나눔고딕 ExtraBold"/>
                <a:cs typeface="+mn-lt"/>
              </a:rPr>
              <a:t>개발</a:t>
            </a:r>
            <a:r>
              <a:rPr lang="en-US" altLang="ko-KR" sz="2800">
                <a:latin typeface="나눔고딕 ExtraBold"/>
                <a:ea typeface="나눔고딕 ExtraBold"/>
                <a:cs typeface="+mn-lt"/>
              </a:rPr>
              <a:t> </a:t>
            </a:r>
            <a:r>
              <a:rPr lang="en-US" altLang="ko-KR" sz="2800" err="1">
                <a:latin typeface="나눔고딕 ExtraBold"/>
                <a:ea typeface="나눔고딕 ExtraBold"/>
                <a:cs typeface="+mn-lt"/>
              </a:rPr>
              <a:t>예정</a:t>
            </a:r>
            <a:r>
              <a:rPr lang="en-US" altLang="ko-KR" sz="2800">
                <a:latin typeface="나눔고딕 ExtraBold"/>
                <a:ea typeface="나눔고딕 ExtraBold"/>
                <a:cs typeface="+mn-lt"/>
              </a:rPr>
              <a:t> </a:t>
            </a:r>
            <a:r>
              <a:rPr lang="en-US" altLang="ko-KR" sz="2800" err="1">
                <a:latin typeface="나눔고딕 ExtraBold"/>
                <a:ea typeface="나눔고딕 ExtraBold"/>
                <a:cs typeface="+mn-lt"/>
              </a:rPr>
              <a:t>기능</a:t>
            </a:r>
            <a:endParaRPr lang="en-US" altLang="ko-KR" sz="2800" err="1"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ko-KR" altLang="en-US" sz="2800"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altLang="ko-KR" sz="2800"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  <a:p>
            <a:pPr>
              <a:lnSpc>
                <a:spcPct val="90000"/>
              </a:lnSpc>
              <a:spcBef>
                <a:spcPts val="1000"/>
              </a:spcBef>
            </a:pPr>
            <a:endParaRPr lang="en-US" altLang="ko-KR" sz="2800">
              <a:latin typeface="나눔고딕 ExtraBold" panose="020D0904000000000000" pitchFamily="50" charset="-127"/>
              <a:ea typeface="나눔고딕 ExtraBold" panose="020D0904000000000000" pitchFamily="50" charset="-127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5692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주제 선정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26235" y="2174000"/>
            <a:ext cx="88688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수업시간에 배운 내용을 활용하면서 다양한 기능을 구현해볼 수 있는 주제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028757" y="4311195"/>
            <a:ext cx="4275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크라우드</a:t>
            </a:r>
            <a:r>
              <a:rPr lang="ko-KR" altLang="en-US" sz="32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320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소싱</a:t>
            </a:r>
            <a:r>
              <a:rPr lang="ko-KR" altLang="en-US" sz="32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플랫폼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906518" y="4114549"/>
            <a:ext cx="3822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“</a:t>
            </a:r>
            <a:endParaRPr lang="ko-KR" altLang="en-US" sz="44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13131" y="4114548"/>
            <a:ext cx="3822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”</a:t>
            </a:r>
            <a:endParaRPr lang="ko-KR" altLang="en-US" sz="44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197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01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 dirty="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주제 선정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151330" y="2215171"/>
            <a:ext cx="57470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크라우드</a:t>
            </a:r>
            <a:r>
              <a:rPr lang="ko-KR" altLang="en-US" sz="2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소싱 </a:t>
            </a:r>
            <a:r>
              <a:rPr lang="en-US" altLang="ko-KR" sz="2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+ </a:t>
            </a:r>
            <a:r>
              <a:rPr lang="ko-KR" altLang="en-US" sz="2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사회적으로 기여</a:t>
            </a:r>
            <a:r>
              <a:rPr lang="en-US" altLang="ko-KR" sz="28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lang="ko-KR" altLang="en-US" sz="28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아래쪽 화살표 2"/>
          <p:cNvSpPr/>
          <p:nvPr/>
        </p:nvSpPr>
        <p:spPr>
          <a:xfrm>
            <a:off x="5521225" y="3211460"/>
            <a:ext cx="737420" cy="1032387"/>
          </a:xfrm>
          <a:prstGeom prst="down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133235" y="4853984"/>
            <a:ext cx="3513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후원 플랫폼 사이트 </a:t>
            </a:r>
          </a:p>
        </p:txBody>
      </p:sp>
    </p:spTree>
    <p:extLst>
      <p:ext uri="{BB962C8B-B14F-4D97-AF65-F5344CB8AC3E}">
        <p14:creationId xmlns:p14="http://schemas.microsoft.com/office/powerpoint/2010/main" val="4474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사이트 보완점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87" y="1911768"/>
            <a:ext cx="5703873" cy="4341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41288" y="1354504"/>
            <a:ext cx="1396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해피빈</a:t>
            </a:r>
            <a:endParaRPr lang="ko-KR" altLang="en-US" sz="24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794" y="1256184"/>
            <a:ext cx="6921910" cy="47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629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사이트 보완점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1288" y="1354504"/>
            <a:ext cx="2503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카카오같이가치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32" y="1983116"/>
            <a:ext cx="5682191" cy="428054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2185"/>
          <a:stretch/>
        </p:blipFill>
        <p:spPr>
          <a:xfrm>
            <a:off x="5004619" y="1187557"/>
            <a:ext cx="6939230" cy="533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020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사이트 보완점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3214" y="1872318"/>
            <a:ext cx="1066175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플랫폼들의 프로젝트를 보면 사회적 단체가 주체가 되어 모금을 함</a:t>
            </a:r>
            <a:endParaRPr lang="en-US" altLang="ko-KR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endParaRPr lang="en-US" altLang="ko-KR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20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도움이 필요함에도 불구하고 도움을 받지 못하는 사각지대에 있는 사람들이 있을 수 있음</a:t>
            </a:r>
            <a:endParaRPr lang="en-US" altLang="ko-KR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240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실질적으로 도움이 필요한 사람들과 도움을 주고자 하는 사람들을 직접 연결할 수 있는 플랫폼</a:t>
            </a:r>
            <a:endParaRPr lang="en-US" altLang="ko-KR" sz="24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sz="200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아래쪽 화살표 8"/>
          <p:cNvSpPr/>
          <p:nvPr/>
        </p:nvSpPr>
        <p:spPr>
          <a:xfrm>
            <a:off x="5713105" y="3236425"/>
            <a:ext cx="835742" cy="1022555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30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03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진행 상황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61210" y="1568563"/>
            <a:ext cx="7787149" cy="389491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altLang="ko-KR" sz="2800" dirty="0" err="1">
                <a:latin typeface="나눔고딕 ExtraBold"/>
                <a:ea typeface="나눔고딕 ExtraBold"/>
              </a:rPr>
              <a:t>메인페이지</a:t>
            </a:r>
            <a:endParaRPr lang="en-US" altLang="ko-KR" sz="2800" dirty="0">
              <a:latin typeface="나눔고딕 ExtraBold" panose="020D0904000000000000" pitchFamily="50" charset="-127"/>
              <a:ea typeface="나눔고딕 ExtraBold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800" dirty="0" err="1">
                <a:latin typeface="나눔고딕 ExtraBold" panose="020D0904000000000000" pitchFamily="50" charset="-127"/>
                <a:ea typeface="나눔고딕 ExtraBold"/>
              </a:rPr>
              <a:t>회원가입</a:t>
            </a:r>
            <a:r>
              <a:rPr lang="en-US" altLang="ko-KR" sz="2800" dirty="0">
                <a:latin typeface="나눔고딕 ExtraBold" panose="020D0904000000000000" pitchFamily="50" charset="-127"/>
                <a:ea typeface="나눔고딕 ExtraBold"/>
              </a:rPr>
              <a:t>/</a:t>
            </a:r>
            <a:r>
              <a:rPr lang="en-US" altLang="ko-KR" sz="2800" dirty="0" err="1">
                <a:latin typeface="나눔고딕 ExtraBold" panose="020D0904000000000000" pitchFamily="50" charset="-127"/>
                <a:ea typeface="나눔고딕 ExtraBold"/>
              </a:rPr>
              <a:t>로그인</a:t>
            </a:r>
            <a:r>
              <a:rPr lang="en-US" altLang="ko-KR" sz="2800" dirty="0">
                <a:latin typeface="나눔고딕 ExtraBold" panose="020D0904000000000000" pitchFamily="50" charset="-127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 panose="020D0904000000000000" pitchFamily="50" charset="-127"/>
                <a:ea typeface="나눔고딕 ExtraBold"/>
              </a:rPr>
              <a:t>기능</a:t>
            </a:r>
            <a:endParaRPr lang="en-US" altLang="ko-KR" sz="2800" dirty="0">
              <a:latin typeface="나눔고딕 ExtraBold" panose="020D0904000000000000" pitchFamily="50" charset="-127"/>
              <a:ea typeface="나눔고딕 ExtraBold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나눔고딕 ExtraBold" panose="020D0904000000000000" pitchFamily="50" charset="-127"/>
                <a:ea typeface="나눔고딕 ExtraBold"/>
              </a:rPr>
              <a:t>3. </a:t>
            </a:r>
            <a:r>
              <a:rPr lang="en-US" altLang="ko-KR" sz="2800" dirty="0" err="1">
                <a:latin typeface="나눔고딕 ExtraBold" panose="020D0904000000000000" pitchFamily="50" charset="-127"/>
                <a:ea typeface="나눔고딕 ExtraBold"/>
              </a:rPr>
              <a:t>마이페이지</a:t>
            </a:r>
            <a:endParaRPr lang="en-US" altLang="ko-KR" sz="2800" dirty="0">
              <a:latin typeface="나눔고딕 ExtraBold" panose="020D0904000000000000" pitchFamily="50" charset="-127"/>
              <a:ea typeface="나눔고딕 ExtraBold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나눔고딕 ExtraBold"/>
                <a:ea typeface="나눔고딕 ExtraBold"/>
              </a:rPr>
              <a:t>4.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프로젝트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개설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신청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endParaRPr lang="en-US" altLang="ko-KR" sz="2800" dirty="0">
              <a:latin typeface="나눔고딕 ExtraBold" panose="020D0904000000000000" pitchFamily="50" charset="-127"/>
              <a:ea typeface="나눔고딕 ExtraBold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나눔고딕 ExtraBold"/>
                <a:ea typeface="나눔고딕 ExtraBold"/>
              </a:rPr>
              <a:t>5.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프로젝트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페이지</a:t>
            </a:r>
            <a:r>
              <a:rPr lang="en-US" altLang="ko-KR" sz="2800" dirty="0">
                <a:latin typeface="나눔고딕 ExtraBold"/>
                <a:ea typeface="나눔고딕 ExtraBold"/>
              </a:rPr>
              <a:t> </a:t>
            </a:r>
            <a:endParaRPr lang="en-US" altLang="ko-KR" sz="2800" dirty="0">
              <a:latin typeface="나눔고딕 ExtraBold" panose="020D0904000000000000" pitchFamily="50" charset="-127"/>
              <a:ea typeface="나눔고딕 ExtraBold"/>
            </a:endParaRP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나눔고딕 ExtraBold"/>
                <a:ea typeface="나눔고딕 ExtraBold"/>
              </a:rPr>
              <a:t>6.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후원하기</a:t>
            </a:r>
            <a:r>
              <a:rPr lang="en-US" altLang="ko-KR" sz="2800" dirty="0">
                <a:latin typeface="나눔고딕 ExtraBold"/>
                <a:ea typeface="나눔고딕 ExtraBold"/>
              </a:rPr>
              <a:t> </a:t>
            </a:r>
            <a:r>
              <a:rPr lang="en-US" altLang="ko-KR" sz="2800" dirty="0" err="1">
                <a:latin typeface="나눔고딕 ExtraBold"/>
                <a:ea typeface="나눔고딕 ExtraBold"/>
              </a:rPr>
              <a:t>기능</a:t>
            </a:r>
            <a:endParaRPr lang="en-US" altLang="ko-KR" sz="2800" dirty="0">
              <a:latin typeface="나눔고딕 ExtraBold" panose="020D0904000000000000" pitchFamily="50" charset="-127"/>
              <a:ea typeface="나눔고딕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653136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25128" cy="90101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93464" y="347347"/>
            <a:ext cx="4956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latin typeface="나눔고딕 ExtraBold"/>
                <a:ea typeface="나눔고딕 ExtraBold"/>
              </a:rPr>
              <a:t>03</a:t>
            </a:r>
            <a:endParaRPr lang="ko-KR" altLang="en-US" sz="2000">
              <a:solidFill>
                <a:schemeClr val="bg2">
                  <a:lumMod val="2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848" y="602782"/>
            <a:ext cx="39267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spc="-150">
                <a:solidFill>
                  <a:schemeClr val="bg2">
                    <a:lumMod val="2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진행 상황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3464" y="1310797"/>
            <a:ext cx="4671486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dirty="0">
                <a:latin typeface="나눔고딕 ExtraBold" panose="020D0904000000000000" pitchFamily="50" charset="-127"/>
                <a:ea typeface="나눔고딕 ExtraBold"/>
              </a:rPr>
              <a:t>1. </a:t>
            </a:r>
            <a:r>
              <a:rPr lang="ko-KR" altLang="en-US" sz="2400" dirty="0">
                <a:latin typeface="나눔고딕 ExtraBold" panose="020D0904000000000000" pitchFamily="50" charset="-127"/>
                <a:ea typeface="나눔고딕 ExtraBold"/>
              </a:rPr>
              <a:t>메인 페이지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269"/>
          <a:stretch/>
        </p:blipFill>
        <p:spPr>
          <a:xfrm>
            <a:off x="1291597" y="1895702"/>
            <a:ext cx="9861086" cy="4592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963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269</Words>
  <Application>Microsoft Office PowerPoint</Application>
  <PresentationFormat>와이드스크린</PresentationFormat>
  <Paragraphs>94</Paragraphs>
  <Slides>16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나눔고딕 ExtraBold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중간 발표</dc:title>
  <dc:creator>Windows 사용자</dc:creator>
  <cp:lastModifiedBy>지훈 백</cp:lastModifiedBy>
  <cp:revision>12</cp:revision>
  <dcterms:created xsi:type="dcterms:W3CDTF">2020-05-20T18:12:53Z</dcterms:created>
  <dcterms:modified xsi:type="dcterms:W3CDTF">2020-05-22T07:02:51Z</dcterms:modified>
</cp:coreProperties>
</file>

<file path=docProps/thumbnail.jpeg>
</file>